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607" r:id="rId5"/>
    <p:sldId id="608" r:id="rId6"/>
    <p:sldId id="609" r:id="rId7"/>
    <p:sldId id="611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168EC-D13D-4F88-8353-AA3CEE7B4C65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2ADE1-8B5E-4722-94FA-EEF66EA358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852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Wordt op papier meegegeven met de ouders – BAO drukt af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44538-1BC2-44C5-BB22-3D82C4C4B84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3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Wordt op papier meegegeven met de ouders – BAO drukt af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44538-1BC2-44C5-BB22-3D82C4C4B84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60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Wordt op papier meegegeven met de ouders – BAO drukt af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44538-1BC2-44C5-BB22-3D82C4C4B84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57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Wordt op papier meegegeven met de ouders – BAO drukt af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44538-1BC2-44C5-BB22-3D82C4C4B84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3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378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4B77-9EA6-4072-BF14-E70B22B0DB7E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281E-5DC4-4295-9940-57DE2EB18D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814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4B77-9EA6-4072-BF14-E70B22B0DB7E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281E-5DC4-4295-9940-57DE2EB18D52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73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4B77-9EA6-4072-BF14-E70B22B0DB7E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281E-5DC4-4295-9940-57DE2EB18D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957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4B77-9EA6-4072-BF14-E70B22B0DB7E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281E-5DC4-4295-9940-57DE2EB18D52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19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4B77-9EA6-4072-BF14-E70B22B0DB7E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281E-5DC4-4295-9940-57DE2EB18D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896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791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680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881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73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490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75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653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046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355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1A9-4505-43AA-83EE-E8ABD4D17E63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04E6-0A95-478B-A67A-6084AE8F7D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28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4B77-9EA6-4072-BF14-E70B22B0DB7E}" type="datetimeFigureOut">
              <a:rPr lang="nl-BE" smtClean="0"/>
              <a:t>8/11/2024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55281E-5DC4-4295-9940-57DE2EB18D5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61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comic-png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5676B0F-3478-4CA9-BF53-D80EA48130A8}"/>
              </a:ext>
            </a:extLst>
          </p:cNvPr>
          <p:cNvSpPr txBox="1"/>
          <p:nvPr/>
        </p:nvSpPr>
        <p:spPr>
          <a:xfrm>
            <a:off x="1111827" y="893618"/>
            <a:ext cx="79490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SCHOLENBEURS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-vr.  21 maart 2025   15u30-19u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-za. 22 maart 2025   10u-12u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Waar?       Eventzaal - KVO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837CBCB5-274C-4AED-97A6-76D4CE7B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2145" y="5874105"/>
            <a:ext cx="2199639" cy="7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70538DA2-3F72-49AB-9ABA-18886934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6180" y="893618"/>
            <a:ext cx="2199639" cy="7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1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68FDAC8-3877-484E-AAA3-05B77ACDF5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4000" y="103909"/>
          <a:ext cx="1168400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667">
                  <a:extLst>
                    <a:ext uri="{9D8B030D-6E8A-4147-A177-3AD203B41FA5}">
                      <a16:colId xmlns:a16="http://schemas.microsoft.com/office/drawing/2014/main" val="259899314"/>
                    </a:ext>
                  </a:extLst>
                </a:gridCol>
                <a:gridCol w="2521142">
                  <a:extLst>
                    <a:ext uri="{9D8B030D-6E8A-4147-A177-3AD203B41FA5}">
                      <a16:colId xmlns:a16="http://schemas.microsoft.com/office/drawing/2014/main" val="1481741224"/>
                    </a:ext>
                  </a:extLst>
                </a:gridCol>
                <a:gridCol w="5268191">
                  <a:extLst>
                    <a:ext uri="{9D8B030D-6E8A-4147-A177-3AD203B41FA5}">
                      <a16:colId xmlns:a16="http://schemas.microsoft.com/office/drawing/2014/main" val="1107149695"/>
                    </a:ext>
                  </a:extLst>
                </a:gridCol>
              </a:tblGrid>
              <a:tr h="270986">
                <a:tc>
                  <a:txBody>
                    <a:bodyPr/>
                    <a:lstStyle/>
                    <a:p>
                      <a:r>
                        <a:rPr lang="nl-BE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OPENDEUR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INFOMOMENT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466302"/>
                  </a:ext>
                </a:extLst>
              </a:tr>
              <a:tr h="677465">
                <a:tc>
                  <a:txBody>
                    <a:bodyPr/>
                    <a:lstStyle/>
                    <a:p>
                      <a:r>
                        <a:rPr lang="nl-BE" dirty="0"/>
                        <a:t>Campus Pegasus</a:t>
                      </a:r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www.athenaoostende.be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26 april ‘25     10u-16u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10 maart ‘25   sessie 1: 19u00  sessie 2:   19u45</a:t>
                      </a:r>
                    </a:p>
                    <a:p>
                      <a:r>
                        <a:rPr lang="nl-BE" dirty="0"/>
                        <a:t>05 mei    ’25    sessie 1: 19u00  sessie 2:   19u45</a:t>
                      </a:r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55439"/>
                  </a:ext>
                </a:extLst>
              </a:tr>
              <a:tr h="474225">
                <a:tc>
                  <a:txBody>
                    <a:bodyPr/>
                    <a:lstStyle/>
                    <a:p>
                      <a:r>
                        <a:rPr lang="nl-BE" dirty="0"/>
                        <a:t>Campus Olympus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www.athenaoostende.be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26 april ‘25     10u-16u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11 maart ’25                19u00  </a:t>
                      </a:r>
                    </a:p>
                    <a:p>
                      <a:r>
                        <a:rPr lang="nl-BE" dirty="0"/>
                        <a:t>06 mei    ’25   sessie 1: 19u00  sessie 2:   19u45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22853"/>
                  </a:ext>
                </a:extLst>
              </a:tr>
              <a:tr h="677465">
                <a:tc>
                  <a:txBody>
                    <a:bodyPr/>
                    <a:lstStyle/>
                    <a:p>
                      <a:r>
                        <a:rPr lang="nl-BE" dirty="0"/>
                        <a:t>Middenschool Bredene</a:t>
                      </a:r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www.middenschoolbredene.be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26 april ‘25     10u-16u</a:t>
                      </a:r>
                    </a:p>
                    <a:p>
                      <a:endParaRPr lang="nl-BE" dirty="0"/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23 nov.  ‘24                                         10u-13u</a:t>
                      </a:r>
                    </a:p>
                    <a:p>
                      <a:r>
                        <a:rPr lang="nl-BE" dirty="0"/>
                        <a:t>22 febr. ’25                                         13u-16u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26508"/>
                  </a:ext>
                </a:extLst>
              </a:tr>
              <a:tr h="1083943">
                <a:tc>
                  <a:txBody>
                    <a:bodyPr/>
                    <a:lstStyle/>
                    <a:p>
                      <a:r>
                        <a:rPr lang="nl-BE" dirty="0"/>
                        <a:t>Vesaliusinstituut Oostende</a:t>
                      </a:r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www.vesaliusinstituut.be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 april ’25     17u-20u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26 april ‘25     14u-17u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06 febr. ’25                                         19u</a:t>
                      </a:r>
                    </a:p>
                    <a:p>
                      <a:r>
                        <a:rPr lang="nl-BE" dirty="0"/>
                        <a:t>26 april ’25   van 1 naar 2 naar 3         10u30</a:t>
                      </a:r>
                    </a:p>
                    <a:p>
                      <a:r>
                        <a:rPr lang="nl-BE" dirty="0"/>
                        <a:t>                    van 4 naar 5                    13u</a:t>
                      </a:r>
                    </a:p>
                    <a:p>
                      <a:r>
                        <a:rPr lang="nl-BE" dirty="0"/>
                        <a:t>21 juni  ’25                                         10u-13u</a:t>
                      </a:r>
                    </a:p>
                    <a:p>
                      <a:r>
                        <a:rPr lang="nl-BE" dirty="0"/>
                        <a:t>28 juni  ’25                                         10u-17u</a:t>
                      </a:r>
                    </a:p>
                    <a:p>
                      <a:r>
                        <a:rPr lang="nl-BE" dirty="0"/>
                        <a:t>01 juli – 04 juli ‘25                              10u-16u30</a:t>
                      </a:r>
                    </a:p>
                    <a:p>
                      <a:r>
                        <a:rPr lang="nl-BE" dirty="0"/>
                        <a:t>18 aug. – 31 aug. ‘25                           10u-16u30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0816"/>
                  </a:ext>
                </a:extLst>
              </a:tr>
              <a:tr h="677465">
                <a:tc>
                  <a:txBody>
                    <a:bodyPr/>
                    <a:lstStyle/>
                    <a:p>
                      <a:r>
                        <a:rPr lang="nl-BE" dirty="0"/>
                        <a:t>Joseph Willaert School</a:t>
                      </a:r>
                    </a:p>
                    <a:p>
                      <a:r>
                        <a:rPr lang="nl-BE" dirty="0"/>
                        <a:t>(vroegere Ter Zee en De </a:t>
                      </a:r>
                      <a:r>
                        <a:rPr lang="nl-BE" dirty="0" err="1"/>
                        <a:t>Zeeparel</a:t>
                      </a:r>
                      <a:r>
                        <a:rPr lang="nl-BE" dirty="0"/>
                        <a:t>)</a:t>
                      </a:r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www.busoaanzee.be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09 mei ‘25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937725"/>
                  </a:ext>
                </a:extLst>
              </a:tr>
              <a:tr h="474225">
                <a:tc>
                  <a:txBody>
                    <a:bodyPr/>
                    <a:lstStyle/>
                    <a:p>
                      <a:r>
                        <a:rPr lang="nl-BE" dirty="0"/>
                        <a:t>De Branding</a:t>
                      </a:r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www.ov4debranding.be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14 jan. ‘25                       </a:t>
                      </a:r>
                    </a:p>
                    <a:p>
                      <a:r>
                        <a:rPr lang="nl-BE" dirty="0"/>
                        <a:t>15 maart ‘25        op afspraak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765506"/>
                  </a:ext>
                </a:extLst>
              </a:tr>
            </a:tbl>
          </a:graphicData>
        </a:graphic>
      </p:graphicFrame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E11BCF8C-8B02-4A60-8AD1-3EFC9AAB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9829" y="6131481"/>
            <a:ext cx="1618171" cy="5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7023B07-55B8-4B6D-84DF-F03F65438C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365" y="231856"/>
          <a:ext cx="11684000" cy="660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667">
                  <a:extLst>
                    <a:ext uri="{9D8B030D-6E8A-4147-A177-3AD203B41FA5}">
                      <a16:colId xmlns:a16="http://schemas.microsoft.com/office/drawing/2014/main" val="259899314"/>
                    </a:ext>
                  </a:extLst>
                </a:gridCol>
                <a:gridCol w="2521142">
                  <a:extLst>
                    <a:ext uri="{9D8B030D-6E8A-4147-A177-3AD203B41FA5}">
                      <a16:colId xmlns:a16="http://schemas.microsoft.com/office/drawing/2014/main" val="1481741224"/>
                    </a:ext>
                  </a:extLst>
                </a:gridCol>
                <a:gridCol w="5268191">
                  <a:extLst>
                    <a:ext uri="{9D8B030D-6E8A-4147-A177-3AD203B41FA5}">
                      <a16:colId xmlns:a16="http://schemas.microsoft.com/office/drawing/2014/main" val="1107149695"/>
                    </a:ext>
                  </a:extLst>
                </a:gridCol>
              </a:tblGrid>
              <a:tr h="270986">
                <a:tc>
                  <a:txBody>
                    <a:bodyPr/>
                    <a:lstStyle/>
                    <a:p>
                      <a:r>
                        <a:rPr lang="nl-BE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OPENDEUR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INFOMOMENT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466302"/>
                  </a:ext>
                </a:extLst>
              </a:tr>
              <a:tr h="677465">
                <a:tc>
                  <a:txBody>
                    <a:bodyPr/>
                    <a:lstStyle/>
                    <a:p>
                      <a:r>
                        <a:rPr lang="nl-BE" dirty="0"/>
                        <a:t>Maritiem Instituut Mercator</a:t>
                      </a:r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www.maritiemonderwijs.be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26 april ‘25     10u-18u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BE" dirty="0"/>
                        <a:t>21 maart ‘</a:t>
                      </a:r>
                      <a:r>
                        <a:rPr lang="nl-BE"/>
                        <a:t>25                      </a:t>
                      </a:r>
                      <a:r>
                        <a:rPr lang="nl-BE" dirty="0"/>
                        <a:t>17u-20u</a:t>
                      </a:r>
                    </a:p>
                    <a:p>
                      <a:pPr algn="just"/>
                      <a:r>
                        <a:rPr lang="nl-BE" dirty="0"/>
                        <a:t>22 mei    ’25                      17u-20u</a:t>
                      </a:r>
                    </a:p>
                    <a:p>
                      <a:pPr algn="just"/>
                      <a:r>
                        <a:rPr lang="nl-BE" dirty="0"/>
                        <a:t>27 juni    ‘25                      17u-20u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55439"/>
                  </a:ext>
                </a:extLst>
              </a:tr>
              <a:tr h="474225">
                <a:tc>
                  <a:txBody>
                    <a:bodyPr/>
                    <a:lstStyle/>
                    <a:p>
                      <a:r>
                        <a:rPr lang="nl-BE" dirty="0" err="1"/>
                        <a:t>Ensorinstituut</a:t>
                      </a:r>
                      <a:endParaRPr lang="nl-BE" dirty="0"/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www.ensorinstituut.be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26 april ‘25     10u-18u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15 of 22 maart ’25             14u-17u</a:t>
                      </a:r>
                    </a:p>
                    <a:p>
                      <a:r>
                        <a:rPr lang="nl-BE" dirty="0"/>
                        <a:t>20 mei    ’25                      17u-19u30 </a:t>
                      </a:r>
                    </a:p>
                    <a:p>
                      <a:r>
                        <a:rPr lang="nl-BE" dirty="0"/>
                        <a:t>26 juni  ‘25                        17u-19u30</a:t>
                      </a:r>
                    </a:p>
                    <a:p>
                      <a:r>
                        <a:rPr lang="nl-BE" dirty="0"/>
                        <a:t>30 juni  ’25                          9u-16u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22853"/>
                  </a:ext>
                </a:extLst>
              </a:tr>
              <a:tr h="677465">
                <a:tc>
                  <a:txBody>
                    <a:bodyPr/>
                    <a:lstStyle/>
                    <a:p>
                      <a:r>
                        <a:rPr lang="nl-BE" dirty="0"/>
                        <a:t>Middenschool Middelkerke</a:t>
                      </a:r>
                    </a:p>
                    <a:p>
                      <a:r>
                        <a:rPr lang="nl-BE" dirty="0"/>
                        <a:t>               </a:t>
                      </a:r>
                      <a:r>
                        <a:rPr lang="nl-BE" dirty="0">
                          <a:highlight>
                            <a:srgbClr val="00FF00"/>
                          </a:highlight>
                        </a:rPr>
                        <a:t>NIEUW!!</a:t>
                      </a:r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www.middenschoolmiddelkerke.be</a:t>
                      </a:r>
                      <a:endParaRPr lang="nl-BE" sz="1600" dirty="0">
                        <a:solidFill>
                          <a:schemeClr val="accent2">
                            <a:lumMod val="75000"/>
                          </a:schemeClr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26 april ‘25     10u-17u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 febr. ’25                       19u</a:t>
                      </a:r>
                    </a:p>
                    <a:p>
                      <a:r>
                        <a:rPr lang="nl-BE" dirty="0"/>
                        <a:t>28 juni ‘25                        10u-13u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26508"/>
                  </a:ext>
                </a:extLst>
              </a:tr>
              <a:tr h="1083943">
                <a:tc>
                  <a:txBody>
                    <a:bodyPr/>
                    <a:lstStyle/>
                    <a:p>
                      <a:r>
                        <a:rPr lang="nl-BE" dirty="0"/>
                        <a:t>Atlas Atheneum Gistel</a:t>
                      </a:r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www.atlas-atheneum.be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29 maart ‘25   14u-18u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28 maart ‘25                     17u-20u</a:t>
                      </a:r>
                    </a:p>
                    <a:p>
                      <a:r>
                        <a:rPr lang="nl-BE" dirty="0"/>
                        <a:t>24 april   ’25                     18u30</a:t>
                      </a:r>
                    </a:p>
                    <a:p>
                      <a:r>
                        <a:rPr lang="nl-BE" dirty="0"/>
                        <a:t>27 juni    ’25                     15u-18u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0816"/>
                  </a:ext>
                </a:extLst>
              </a:tr>
              <a:tr h="1083943">
                <a:tc>
                  <a:txBody>
                    <a:bodyPr/>
                    <a:lstStyle/>
                    <a:p>
                      <a:r>
                        <a:rPr lang="nl-BE" dirty="0"/>
                        <a:t>Da Vinci Atheneum Koekelare</a:t>
                      </a:r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www.davinci-atheneum.be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26 april ’25     14u-17u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 febr. ‘25                       19u</a:t>
                      </a:r>
                    </a:p>
                    <a:p>
                      <a:r>
                        <a:rPr lang="nl-BE" dirty="0"/>
                        <a:t>28 juni  ’25                       10u-13u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56850"/>
                  </a:ext>
                </a:extLst>
              </a:tr>
              <a:tr h="1083943">
                <a:tc>
                  <a:txBody>
                    <a:bodyPr/>
                    <a:lstStyle/>
                    <a:p>
                      <a:r>
                        <a:rPr lang="nl-BE" dirty="0"/>
                        <a:t>de </a:t>
                      </a:r>
                      <a:r>
                        <a:rPr lang="nl-BE" dirty="0" err="1"/>
                        <a:t>Stud!o</a:t>
                      </a:r>
                      <a:endParaRPr lang="nl-BE" dirty="0"/>
                    </a:p>
                    <a:p>
                      <a:r>
                        <a:rPr lang="nl-B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www.destudio-oostende.be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26 april ‘25     10u-17u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7 nov. ‘24                         17u-19u</a:t>
                      </a:r>
                    </a:p>
                    <a:p>
                      <a:r>
                        <a:rPr lang="nl-BE" dirty="0"/>
                        <a:t>13 febr. ‘25                      17u-19u</a:t>
                      </a:r>
                    </a:p>
                    <a:p>
                      <a:r>
                        <a:rPr lang="nl-BE" dirty="0"/>
                        <a:t>30 juni ‘25                       16u-18u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628505"/>
                  </a:ext>
                </a:extLst>
              </a:tr>
            </a:tbl>
          </a:graphicData>
        </a:graphic>
      </p:graphicFrame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6C696CFE-B831-4B4E-8D73-DE1B2680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7194" y="6332850"/>
            <a:ext cx="1618171" cy="5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Kleurrijkheid, ster, Graphics, kunst&#10;&#10;Automatisch gegenereerde beschrijving">
            <a:extLst>
              <a:ext uri="{FF2B5EF4-FFF2-40B4-BE49-F238E27FC236}">
                <a16:creationId xmlns:a16="http://schemas.microsoft.com/office/drawing/2014/main" id="{13CCC004-58E4-996A-8D5C-A568DB38F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30475" y="2570223"/>
            <a:ext cx="922484" cy="7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A5A5CF-675A-78F5-1A96-7C5C0F548B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60" t="3122" r="21273" b="29244"/>
          <a:stretch/>
        </p:blipFill>
        <p:spPr>
          <a:xfrm>
            <a:off x="162519" y="154122"/>
            <a:ext cx="6464192" cy="654975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533FB4E-6602-FE17-A687-0B0DF268B0FC}"/>
              </a:ext>
            </a:extLst>
          </p:cNvPr>
          <p:cNvSpPr txBox="1"/>
          <p:nvPr/>
        </p:nvSpPr>
        <p:spPr>
          <a:xfrm>
            <a:off x="6938682" y="258184"/>
            <a:ext cx="47548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Oostende: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Campus Pegasus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Campus Olympus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Vesaliusinstituut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Stud!o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Ensorinstituut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Maritiem Instituut Mercator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 Branding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Joseph Willaert School (Ter Zee)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Bredene: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 Middenschool Bredene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Middelkerke: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Middenschool Middelkerke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Joseph Willaert School (De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Zeeparel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Gistel: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 Atlas Atheneum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Koekelare: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 Da Vinci Atheneum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C192ABB1-F481-1503-DDDA-7C3D35A7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9028" y="6090530"/>
            <a:ext cx="1736505" cy="62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07BF6416E8244A9BFEFA970FFF3A0" ma:contentTypeVersion="18" ma:contentTypeDescription="Een nieuw document maken." ma:contentTypeScope="" ma:versionID="632a0fbbf0bbd0f64eabc3834aeb3e97">
  <xsd:schema xmlns:xsd="http://www.w3.org/2001/XMLSchema" xmlns:xs="http://www.w3.org/2001/XMLSchema" xmlns:p="http://schemas.microsoft.com/office/2006/metadata/properties" xmlns:ns3="ad61401a-46e7-4534-ac90-56506aa0045a" xmlns:ns4="6167eb2f-0cfa-472a-80e9-609dfae77b18" targetNamespace="http://schemas.microsoft.com/office/2006/metadata/properties" ma:root="true" ma:fieldsID="9ed11ed54f0c13a8a0eb7d77de701c25" ns3:_="" ns4:_="">
    <xsd:import namespace="ad61401a-46e7-4534-ac90-56506aa0045a"/>
    <xsd:import namespace="6167eb2f-0cfa-472a-80e9-609dfae77b1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1401a-46e7-4534-ac90-56506aa004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7eb2f-0cfa-472a-80e9-609dfae77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67eb2f-0cfa-472a-80e9-609dfae77b18" xsi:nil="true"/>
  </documentManagement>
</p:properties>
</file>

<file path=customXml/itemProps1.xml><?xml version="1.0" encoding="utf-8"?>
<ds:datastoreItem xmlns:ds="http://schemas.openxmlformats.org/officeDocument/2006/customXml" ds:itemID="{38E2F4A4-84D0-4EBB-BF61-F39A7AAAC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1401a-46e7-4534-ac90-56506aa0045a"/>
    <ds:schemaRef ds:uri="6167eb2f-0cfa-472a-80e9-609dfae77b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CAE98D-1360-4B8D-88BA-BA217B1EF6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B0C23-4B98-482D-A966-F7C77852A084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ad61401a-46e7-4534-ac90-56506aa0045a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6167eb2f-0cfa-472a-80e9-609dfae77b1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Breedbeeld</PresentationFormat>
  <Paragraphs>114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Anne-Sophie Luja</dc:creator>
  <cp:lastModifiedBy>Anne-Sophie Luja</cp:lastModifiedBy>
  <cp:revision>1</cp:revision>
  <dcterms:created xsi:type="dcterms:W3CDTF">2024-11-08T09:02:51Z</dcterms:created>
  <dcterms:modified xsi:type="dcterms:W3CDTF">2024-11-08T09:03:42Z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0x010100EA707BF6416E8244A9BFEFA970FFF3A0</vt:lpwstr>
  </property>
</Properties>
</file>